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1175" y="2371725"/>
            <a:ext cx="8629650" cy="2114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2047875"/>
            <a:ext cx="10725150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2708920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97439" y="2708920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16953" y="2708920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63788" y="2708920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15880" y="3264505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497439" y="3264505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16953" y="3264505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263788" y="3264505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015880" y="3820090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497439" y="3820090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816953" y="3820090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263788" y="3820090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015880" y="4364100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497439" y="4364100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816953" y="4364100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263788" y="4364100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0" y="1738312"/>
            <a:ext cx="9715500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4652134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2318509"/>
            <a:ext cx="4524375" cy="233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1739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2071687"/>
            <a:ext cx="11153775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4354264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97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556792"/>
            <a:ext cx="8715375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49031" y="2204864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73659" y="2204864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90884" y="2204864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83755" y="2725724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08383" y="2725724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25608" y="2725724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80525" y="3327607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505153" y="3327607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322378" y="3327607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407715" y="4005064"/>
            <a:ext cx="51993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16596" y="3981915"/>
            <a:ext cx="51993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511824" y="4797152"/>
            <a:ext cx="51993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032685" y="4056372"/>
            <a:ext cx="51993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574275" y="5661248"/>
            <a:ext cx="51993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423939" y="5661248"/>
            <a:ext cx="51993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109131" y="5661248"/>
            <a:ext cx="51993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286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2026-02-25T04:56:54Z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